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5"/>
  </p:notesMasterIdLst>
  <p:handoutMasterIdLst>
    <p:handoutMasterId r:id="rId16"/>
  </p:handoutMasterIdLst>
  <p:sldIdLst>
    <p:sldId id="258" r:id="rId5"/>
    <p:sldId id="259" r:id="rId6"/>
    <p:sldId id="261" r:id="rId7"/>
    <p:sldId id="260" r:id="rId8"/>
    <p:sldId id="262" r:id="rId9"/>
    <p:sldId id="263" r:id="rId10"/>
    <p:sldId id="264" r:id="rId11"/>
    <p:sldId id="268" r:id="rId12"/>
    <p:sldId id="265" r:id="rId13"/>
    <p:sldId id="267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4F445-05A1-4D81-99F2-EF10A87A095C}" v="1" dt="2024-08-13T16:26:05.70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0" d="100"/>
          <a:sy n="70" d="100"/>
        </p:scale>
        <p:origin x="73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Angela M" userId="b08a49ed-3150-4ae7-a6b4-9394f2d94575" providerId="ADAL" clId="{72C8723F-E01A-4594-AB63-1D1FEF8D8885}"/>
    <pc:docChg chg="custSel addSld modSld">
      <pc:chgData name="Smith, Angela M" userId="b08a49ed-3150-4ae7-a6b4-9394f2d94575" providerId="ADAL" clId="{72C8723F-E01A-4594-AB63-1D1FEF8D8885}" dt="2024-06-07T17:58:30.871" v="572" actId="14100"/>
      <pc:docMkLst>
        <pc:docMk/>
      </pc:docMkLst>
      <pc:sldChg chg="modSp mod">
        <pc:chgData name="Smith, Angela M" userId="b08a49ed-3150-4ae7-a6b4-9394f2d94575" providerId="ADAL" clId="{72C8723F-E01A-4594-AB63-1D1FEF8D8885}" dt="2024-06-07T14:49:51.434" v="4" actId="20577"/>
        <pc:sldMkLst>
          <pc:docMk/>
          <pc:sldMk cId="173668550" sldId="258"/>
        </pc:sldMkLst>
        <pc:spChg chg="mod">
          <ac:chgData name="Smith, Angela M" userId="b08a49ed-3150-4ae7-a6b4-9394f2d94575" providerId="ADAL" clId="{72C8723F-E01A-4594-AB63-1D1FEF8D8885}" dt="2024-06-07T14:49:51.434" v="4" actId="20577"/>
          <ac:spMkLst>
            <pc:docMk/>
            <pc:sldMk cId="173668550" sldId="258"/>
            <ac:spMk id="3" creationId="{00000000-0000-0000-0000-000000000000}"/>
          </ac:spMkLst>
        </pc:spChg>
      </pc:sldChg>
      <pc:sldChg chg="modSp mod">
        <pc:chgData name="Smith, Angela M" userId="b08a49ed-3150-4ae7-a6b4-9394f2d94575" providerId="ADAL" clId="{72C8723F-E01A-4594-AB63-1D1FEF8D8885}" dt="2024-06-07T17:51:03.115" v="501" actId="20577"/>
        <pc:sldMkLst>
          <pc:docMk/>
          <pc:sldMk cId="840374242" sldId="260"/>
        </pc:sldMkLst>
        <pc:spChg chg="mod">
          <ac:chgData name="Smith, Angela M" userId="b08a49ed-3150-4ae7-a6b4-9394f2d94575" providerId="ADAL" clId="{72C8723F-E01A-4594-AB63-1D1FEF8D8885}" dt="2024-06-07T17:49:21.547" v="458" actId="20577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Smith, Angela M" userId="b08a49ed-3150-4ae7-a6b4-9394f2d94575" providerId="ADAL" clId="{72C8723F-E01A-4594-AB63-1D1FEF8D8885}" dt="2024-06-07T17:51:03.115" v="501" actId="20577"/>
          <ac:spMkLst>
            <pc:docMk/>
            <pc:sldMk cId="840374242" sldId="260"/>
            <ac:spMk id="3" creationId="{00000000-0000-0000-0000-000000000000}"/>
          </ac:spMkLst>
        </pc:spChg>
      </pc:sldChg>
      <pc:sldChg chg="modSp mod">
        <pc:chgData name="Smith, Angela M" userId="b08a49ed-3150-4ae7-a6b4-9394f2d94575" providerId="ADAL" clId="{72C8723F-E01A-4594-AB63-1D1FEF8D8885}" dt="2024-06-07T17:52:17.691" v="506" actId="20577"/>
        <pc:sldMkLst>
          <pc:docMk/>
          <pc:sldMk cId="310570406" sldId="261"/>
        </pc:sldMkLst>
        <pc:spChg chg="mod">
          <ac:chgData name="Smith, Angela M" userId="b08a49ed-3150-4ae7-a6b4-9394f2d94575" providerId="ADAL" clId="{72C8723F-E01A-4594-AB63-1D1FEF8D8885}" dt="2024-06-07T17:52:17.691" v="506" actId="20577"/>
          <ac:spMkLst>
            <pc:docMk/>
            <pc:sldMk cId="310570406" sldId="261"/>
            <ac:spMk id="3" creationId="{00000000-0000-0000-0000-000000000000}"/>
          </ac:spMkLst>
        </pc:spChg>
      </pc:sldChg>
      <pc:sldChg chg="modSp mod">
        <pc:chgData name="Smith, Angela M" userId="b08a49ed-3150-4ae7-a6b4-9394f2d94575" providerId="ADAL" clId="{72C8723F-E01A-4594-AB63-1D1FEF8D8885}" dt="2024-06-07T17:54:19.983" v="515" actId="20577"/>
        <pc:sldMkLst>
          <pc:docMk/>
          <pc:sldMk cId="1917223987" sldId="262"/>
        </pc:sldMkLst>
        <pc:spChg chg="mod">
          <ac:chgData name="Smith, Angela M" userId="b08a49ed-3150-4ae7-a6b4-9394f2d94575" providerId="ADAL" clId="{72C8723F-E01A-4594-AB63-1D1FEF8D8885}" dt="2024-06-07T17:54:19.983" v="515" actId="20577"/>
          <ac:spMkLst>
            <pc:docMk/>
            <pc:sldMk cId="1917223987" sldId="262"/>
            <ac:spMk id="3" creationId="{00000000-0000-0000-0000-000000000000}"/>
          </ac:spMkLst>
        </pc:spChg>
      </pc:sldChg>
      <pc:sldChg chg="modSp mod">
        <pc:chgData name="Smith, Angela M" userId="b08a49ed-3150-4ae7-a6b4-9394f2d94575" providerId="ADAL" clId="{72C8723F-E01A-4594-AB63-1D1FEF8D8885}" dt="2024-06-07T17:55:19.521" v="522" actId="20577"/>
        <pc:sldMkLst>
          <pc:docMk/>
          <pc:sldMk cId="3714522614" sldId="263"/>
        </pc:sldMkLst>
        <pc:spChg chg="mod">
          <ac:chgData name="Smith, Angela M" userId="b08a49ed-3150-4ae7-a6b4-9394f2d94575" providerId="ADAL" clId="{72C8723F-E01A-4594-AB63-1D1FEF8D8885}" dt="2024-06-07T17:55:19.521" v="522" actId="20577"/>
          <ac:spMkLst>
            <pc:docMk/>
            <pc:sldMk cId="3714522614" sldId="263"/>
            <ac:spMk id="3" creationId="{00000000-0000-0000-0000-000000000000}"/>
          </ac:spMkLst>
        </pc:spChg>
      </pc:sldChg>
      <pc:sldChg chg="modSp mod">
        <pc:chgData name="Smith, Angela M" userId="b08a49ed-3150-4ae7-a6b4-9394f2d94575" providerId="ADAL" clId="{72C8723F-E01A-4594-AB63-1D1FEF8D8885}" dt="2024-06-07T17:55:58.903" v="532" actId="20577"/>
        <pc:sldMkLst>
          <pc:docMk/>
          <pc:sldMk cId="4003618854" sldId="264"/>
        </pc:sldMkLst>
        <pc:spChg chg="mod">
          <ac:chgData name="Smith, Angela M" userId="b08a49ed-3150-4ae7-a6b4-9394f2d94575" providerId="ADAL" clId="{72C8723F-E01A-4594-AB63-1D1FEF8D8885}" dt="2024-06-07T17:55:58.903" v="532" actId="20577"/>
          <ac:spMkLst>
            <pc:docMk/>
            <pc:sldMk cId="4003618854" sldId="264"/>
            <ac:spMk id="3" creationId="{00000000-0000-0000-0000-000000000000}"/>
          </ac:spMkLst>
        </pc:spChg>
      </pc:sldChg>
      <pc:sldChg chg="modSp mod">
        <pc:chgData name="Smith, Angela M" userId="b08a49ed-3150-4ae7-a6b4-9394f2d94575" providerId="ADAL" clId="{72C8723F-E01A-4594-AB63-1D1FEF8D8885}" dt="2024-06-07T17:58:30.871" v="572" actId="14100"/>
        <pc:sldMkLst>
          <pc:docMk/>
          <pc:sldMk cId="236976409" sldId="265"/>
        </pc:sldMkLst>
        <pc:spChg chg="mod">
          <ac:chgData name="Smith, Angela M" userId="b08a49ed-3150-4ae7-a6b4-9394f2d94575" providerId="ADAL" clId="{72C8723F-E01A-4594-AB63-1D1FEF8D8885}" dt="2024-06-07T17:58:17.928" v="569" actId="6549"/>
          <ac:spMkLst>
            <pc:docMk/>
            <pc:sldMk cId="236976409" sldId="265"/>
            <ac:spMk id="3" creationId="{00000000-0000-0000-0000-000000000000}"/>
          </ac:spMkLst>
        </pc:spChg>
        <pc:picChg chg="mod">
          <ac:chgData name="Smith, Angela M" userId="b08a49ed-3150-4ae7-a6b4-9394f2d94575" providerId="ADAL" clId="{72C8723F-E01A-4594-AB63-1D1FEF8D8885}" dt="2024-06-07T17:58:30.871" v="572" actId="14100"/>
          <ac:picMkLst>
            <pc:docMk/>
            <pc:sldMk cId="236976409" sldId="265"/>
            <ac:picMk id="5" creationId="{8409B886-EC1D-4A60-AE42-D4D730BF7236}"/>
          </ac:picMkLst>
        </pc:picChg>
      </pc:sldChg>
      <pc:sldChg chg="modSp mod">
        <pc:chgData name="Smith, Angela M" userId="b08a49ed-3150-4ae7-a6b4-9394f2d94575" providerId="ADAL" clId="{72C8723F-E01A-4594-AB63-1D1FEF8D8885}" dt="2024-06-07T17:56:46.027" v="551" actId="20577"/>
        <pc:sldMkLst>
          <pc:docMk/>
          <pc:sldMk cId="3990971640" sldId="268"/>
        </pc:sldMkLst>
        <pc:spChg chg="mod">
          <ac:chgData name="Smith, Angela M" userId="b08a49ed-3150-4ae7-a6b4-9394f2d94575" providerId="ADAL" clId="{72C8723F-E01A-4594-AB63-1D1FEF8D8885}" dt="2024-06-07T17:56:46.027" v="551" actId="20577"/>
          <ac:spMkLst>
            <pc:docMk/>
            <pc:sldMk cId="3990971640" sldId="268"/>
            <ac:spMk id="3" creationId="{8976DF21-3EDE-4C70-8359-77B34648ED46}"/>
          </ac:spMkLst>
        </pc:spChg>
      </pc:sldChg>
      <pc:sldChg chg="modSp new mod">
        <pc:chgData name="Smith, Angela M" userId="b08a49ed-3150-4ae7-a6b4-9394f2d94575" providerId="ADAL" clId="{72C8723F-E01A-4594-AB63-1D1FEF8D8885}" dt="2024-06-07T15:05:37.691" v="197" actId="255"/>
        <pc:sldMkLst>
          <pc:docMk/>
          <pc:sldMk cId="1486800123" sldId="269"/>
        </pc:sldMkLst>
        <pc:spChg chg="mod">
          <ac:chgData name="Smith, Angela M" userId="b08a49ed-3150-4ae7-a6b4-9394f2d94575" providerId="ADAL" clId="{72C8723F-E01A-4594-AB63-1D1FEF8D8885}" dt="2024-06-07T15:03:27.839" v="186" actId="20577"/>
          <ac:spMkLst>
            <pc:docMk/>
            <pc:sldMk cId="1486800123" sldId="269"/>
            <ac:spMk id="2" creationId="{BD02B37A-6725-94BC-3F10-3CD6A0CCDC0C}"/>
          </ac:spMkLst>
        </pc:spChg>
        <pc:spChg chg="mod">
          <ac:chgData name="Smith, Angela M" userId="b08a49ed-3150-4ae7-a6b4-9394f2d94575" providerId="ADAL" clId="{72C8723F-E01A-4594-AB63-1D1FEF8D8885}" dt="2024-06-07T15:05:37.691" v="197" actId="255"/>
          <ac:spMkLst>
            <pc:docMk/>
            <pc:sldMk cId="1486800123" sldId="269"/>
            <ac:spMk id="3" creationId="{AEBCAEA6-D462-022B-D9F4-B4566B716585}"/>
          </ac:spMkLst>
        </pc:spChg>
      </pc:sldChg>
      <pc:sldChg chg="modSp new mod">
        <pc:chgData name="Smith, Angela M" userId="b08a49ed-3150-4ae7-a6b4-9394f2d94575" providerId="ADAL" clId="{72C8723F-E01A-4594-AB63-1D1FEF8D8885}" dt="2024-06-07T15:08:21.286" v="238" actId="255"/>
        <pc:sldMkLst>
          <pc:docMk/>
          <pc:sldMk cId="4191058292" sldId="270"/>
        </pc:sldMkLst>
        <pc:spChg chg="mod">
          <ac:chgData name="Smith, Angela M" userId="b08a49ed-3150-4ae7-a6b4-9394f2d94575" providerId="ADAL" clId="{72C8723F-E01A-4594-AB63-1D1FEF8D8885}" dt="2024-06-07T15:05:53.400" v="213" actId="20577"/>
          <ac:spMkLst>
            <pc:docMk/>
            <pc:sldMk cId="4191058292" sldId="270"/>
            <ac:spMk id="2" creationId="{7B9D8FB8-61A3-C920-2AF2-704537CB3E0A}"/>
          </ac:spMkLst>
        </pc:spChg>
        <pc:spChg chg="mod">
          <ac:chgData name="Smith, Angela M" userId="b08a49ed-3150-4ae7-a6b4-9394f2d94575" providerId="ADAL" clId="{72C8723F-E01A-4594-AB63-1D1FEF8D8885}" dt="2024-06-07T15:08:21.286" v="238" actId="255"/>
          <ac:spMkLst>
            <pc:docMk/>
            <pc:sldMk cId="4191058292" sldId="270"/>
            <ac:spMk id="3" creationId="{8B1B50F7-1264-D4ED-91E0-F15C9B774C51}"/>
          </ac:spMkLst>
        </pc:spChg>
      </pc:sldChg>
      <pc:sldChg chg="modSp new mod">
        <pc:chgData name="Smith, Angela M" userId="b08a49ed-3150-4ae7-a6b4-9394f2d94575" providerId="ADAL" clId="{72C8723F-E01A-4594-AB63-1D1FEF8D8885}" dt="2024-06-07T15:13:29.471" v="281" actId="33524"/>
        <pc:sldMkLst>
          <pc:docMk/>
          <pc:sldMk cId="3877381095" sldId="271"/>
        </pc:sldMkLst>
        <pc:spChg chg="mod">
          <ac:chgData name="Smith, Angela M" userId="b08a49ed-3150-4ae7-a6b4-9394f2d94575" providerId="ADAL" clId="{72C8723F-E01A-4594-AB63-1D1FEF8D8885}" dt="2024-06-07T15:10:37.237" v="254" actId="20577"/>
          <ac:spMkLst>
            <pc:docMk/>
            <pc:sldMk cId="3877381095" sldId="271"/>
            <ac:spMk id="2" creationId="{6AD84629-055D-CDD5-6943-F375F67C5642}"/>
          </ac:spMkLst>
        </pc:spChg>
        <pc:spChg chg="mod">
          <ac:chgData name="Smith, Angela M" userId="b08a49ed-3150-4ae7-a6b4-9394f2d94575" providerId="ADAL" clId="{72C8723F-E01A-4594-AB63-1D1FEF8D8885}" dt="2024-06-07T15:13:29.471" v="281" actId="33524"/>
          <ac:spMkLst>
            <pc:docMk/>
            <pc:sldMk cId="3877381095" sldId="271"/>
            <ac:spMk id="3" creationId="{141127AD-BD6E-921C-66A8-B1983E8C96E8}"/>
          </ac:spMkLst>
        </pc:spChg>
      </pc:sldChg>
      <pc:sldChg chg="addSp modSp new mod">
        <pc:chgData name="Smith, Angela M" userId="b08a49ed-3150-4ae7-a6b4-9394f2d94575" providerId="ADAL" clId="{72C8723F-E01A-4594-AB63-1D1FEF8D8885}" dt="2024-06-07T15:20:23.427" v="372" actId="27636"/>
        <pc:sldMkLst>
          <pc:docMk/>
          <pc:sldMk cId="1033985910" sldId="272"/>
        </pc:sldMkLst>
        <pc:spChg chg="mod">
          <ac:chgData name="Smith, Angela M" userId="b08a49ed-3150-4ae7-a6b4-9394f2d94575" providerId="ADAL" clId="{72C8723F-E01A-4594-AB63-1D1FEF8D8885}" dt="2024-06-07T15:14:56.301" v="299" actId="20577"/>
          <ac:spMkLst>
            <pc:docMk/>
            <pc:sldMk cId="1033985910" sldId="272"/>
            <ac:spMk id="2" creationId="{29B299CD-A6C6-5F72-F0AA-7A99AF0BF8B2}"/>
          </ac:spMkLst>
        </pc:spChg>
        <pc:spChg chg="mod">
          <ac:chgData name="Smith, Angela M" userId="b08a49ed-3150-4ae7-a6b4-9394f2d94575" providerId="ADAL" clId="{72C8723F-E01A-4594-AB63-1D1FEF8D8885}" dt="2024-06-07T15:20:23.427" v="372" actId="27636"/>
          <ac:spMkLst>
            <pc:docMk/>
            <pc:sldMk cId="1033985910" sldId="272"/>
            <ac:spMk id="3" creationId="{252236CB-A7A4-3C8A-AE8A-0299642A3312}"/>
          </ac:spMkLst>
        </pc:spChg>
        <pc:spChg chg="add mod">
          <ac:chgData name="Smith, Angela M" userId="b08a49ed-3150-4ae7-a6b4-9394f2d94575" providerId="ADAL" clId="{72C8723F-E01A-4594-AB63-1D1FEF8D8885}" dt="2024-06-07T15:16:26.956" v="308"/>
          <ac:spMkLst>
            <pc:docMk/>
            <pc:sldMk cId="1033985910" sldId="272"/>
            <ac:spMk id="5" creationId="{1D06F097-86A6-C305-35C5-EA872AA9860E}"/>
          </ac:spMkLst>
        </pc:spChg>
        <pc:graphicFrameChg chg="add mod">
          <ac:chgData name="Smith, Angela M" userId="b08a49ed-3150-4ae7-a6b4-9394f2d94575" providerId="ADAL" clId="{72C8723F-E01A-4594-AB63-1D1FEF8D8885}" dt="2024-06-07T15:16:22.643" v="307"/>
          <ac:graphicFrameMkLst>
            <pc:docMk/>
            <pc:sldMk cId="1033985910" sldId="272"/>
            <ac:graphicFrameMk id="4" creationId="{AC5DEEE0-8664-DAAD-E4B3-9E7F7E42FAAE}"/>
          </ac:graphicFrameMkLst>
        </pc:graphicFrameChg>
      </pc:sldChg>
      <pc:sldChg chg="modSp new mod">
        <pc:chgData name="Smith, Angela M" userId="b08a49ed-3150-4ae7-a6b4-9394f2d94575" providerId="ADAL" clId="{72C8723F-E01A-4594-AB63-1D1FEF8D8885}" dt="2024-06-07T15:26:36.369" v="408" actId="255"/>
        <pc:sldMkLst>
          <pc:docMk/>
          <pc:sldMk cId="3169826175" sldId="273"/>
        </pc:sldMkLst>
        <pc:spChg chg="mod">
          <ac:chgData name="Smith, Angela M" userId="b08a49ed-3150-4ae7-a6b4-9394f2d94575" providerId="ADAL" clId="{72C8723F-E01A-4594-AB63-1D1FEF8D8885}" dt="2024-06-07T15:20:34.664" v="388" actId="20577"/>
          <ac:spMkLst>
            <pc:docMk/>
            <pc:sldMk cId="3169826175" sldId="273"/>
            <ac:spMk id="2" creationId="{25134928-6C48-9BE9-878E-852DA5A8840E}"/>
          </ac:spMkLst>
        </pc:spChg>
        <pc:spChg chg="mod">
          <ac:chgData name="Smith, Angela M" userId="b08a49ed-3150-4ae7-a6b4-9394f2d94575" providerId="ADAL" clId="{72C8723F-E01A-4594-AB63-1D1FEF8D8885}" dt="2024-06-07T15:26:36.369" v="408" actId="255"/>
          <ac:spMkLst>
            <pc:docMk/>
            <pc:sldMk cId="3169826175" sldId="273"/>
            <ac:spMk id="3" creationId="{BB251794-C6B8-31DE-5D6B-413834BF07DD}"/>
          </ac:spMkLst>
        </pc:spChg>
      </pc:sldChg>
      <pc:sldChg chg="modSp new mod">
        <pc:chgData name="Smith, Angela M" userId="b08a49ed-3150-4ae7-a6b4-9394f2d94575" providerId="ADAL" clId="{72C8723F-E01A-4594-AB63-1D1FEF8D8885}" dt="2024-06-07T15:29:09.649" v="444" actId="13926"/>
        <pc:sldMkLst>
          <pc:docMk/>
          <pc:sldMk cId="2518683594" sldId="274"/>
        </pc:sldMkLst>
        <pc:spChg chg="mod">
          <ac:chgData name="Smith, Angela M" userId="b08a49ed-3150-4ae7-a6b4-9394f2d94575" providerId="ADAL" clId="{72C8723F-E01A-4594-AB63-1D1FEF8D8885}" dt="2024-06-07T15:26:58.865" v="424" actId="20577"/>
          <ac:spMkLst>
            <pc:docMk/>
            <pc:sldMk cId="2518683594" sldId="274"/>
            <ac:spMk id="2" creationId="{A693AC02-5ED1-AAC6-5B29-FA3D5F32C6CB}"/>
          </ac:spMkLst>
        </pc:spChg>
        <pc:spChg chg="mod">
          <ac:chgData name="Smith, Angela M" userId="b08a49ed-3150-4ae7-a6b4-9394f2d94575" providerId="ADAL" clId="{72C8723F-E01A-4594-AB63-1D1FEF8D8885}" dt="2024-06-07T15:29:09.649" v="444" actId="13926"/>
          <ac:spMkLst>
            <pc:docMk/>
            <pc:sldMk cId="2518683594" sldId="274"/>
            <ac:spMk id="3" creationId="{20695F87-119A-3F4D-6164-4ECD45219664}"/>
          </ac:spMkLst>
        </pc:spChg>
      </pc:sldChg>
    </pc:docChg>
  </pc:docChgLst>
  <pc:docChgLst>
    <pc:chgData name="Smith, Angela M" userId="b08a49ed-3150-4ae7-a6b4-9394f2d94575" providerId="ADAL" clId="{4C64F445-05A1-4D81-99F2-EF10A87A095C}"/>
    <pc:docChg chg="undo custSel addSld delSld modSld sldOrd">
      <pc:chgData name="Smith, Angela M" userId="b08a49ed-3150-4ae7-a6b4-9394f2d94575" providerId="ADAL" clId="{4C64F445-05A1-4D81-99F2-EF10A87A095C}" dt="2024-08-13T16:28:02.229" v="140" actId="20577"/>
      <pc:docMkLst>
        <pc:docMk/>
      </pc:docMkLst>
      <pc:sldChg chg="modSp mod">
        <pc:chgData name="Smith, Angela M" userId="b08a49ed-3150-4ae7-a6b4-9394f2d94575" providerId="ADAL" clId="{4C64F445-05A1-4D81-99F2-EF10A87A095C}" dt="2024-08-13T16:28:02.229" v="140" actId="20577"/>
        <pc:sldMkLst>
          <pc:docMk/>
          <pc:sldMk cId="840374242" sldId="260"/>
        </pc:sldMkLst>
        <pc:spChg chg="mod">
          <ac:chgData name="Smith, Angela M" userId="b08a49ed-3150-4ae7-a6b4-9394f2d94575" providerId="ADAL" clId="{4C64F445-05A1-4D81-99F2-EF10A87A095C}" dt="2024-08-13T16:28:02.229" v="140" actId="20577"/>
          <ac:spMkLst>
            <pc:docMk/>
            <pc:sldMk cId="840374242" sldId="260"/>
            <ac:spMk id="3" creationId="{00000000-0000-0000-0000-000000000000}"/>
          </ac:spMkLst>
        </pc:spChg>
      </pc:sldChg>
      <pc:sldChg chg="addSp delSp modSp add del mod ord">
        <pc:chgData name="Smith, Angela M" userId="b08a49ed-3150-4ae7-a6b4-9394f2d94575" providerId="ADAL" clId="{4C64F445-05A1-4D81-99F2-EF10A87A095C}" dt="2024-08-13T16:26:34.942" v="17" actId="14100"/>
        <pc:sldMkLst>
          <pc:docMk/>
          <pc:sldMk cId="310570406" sldId="261"/>
        </pc:sldMkLst>
        <pc:picChg chg="add mod">
          <ac:chgData name="Smith, Angela M" userId="b08a49ed-3150-4ae7-a6b4-9394f2d94575" providerId="ADAL" clId="{4C64F445-05A1-4D81-99F2-EF10A87A095C}" dt="2024-08-13T16:26:34.942" v="17" actId="14100"/>
          <ac:picMkLst>
            <pc:docMk/>
            <pc:sldMk cId="310570406" sldId="261"/>
            <ac:picMk id="5" creationId="{723147C2-C2E6-123A-CE15-68A4077D6665}"/>
          </ac:picMkLst>
        </pc:picChg>
        <pc:picChg chg="add del">
          <ac:chgData name="Smith, Angela M" userId="b08a49ed-3150-4ae7-a6b4-9394f2d94575" providerId="ADAL" clId="{4C64F445-05A1-4D81-99F2-EF10A87A095C}" dt="2024-08-13T16:24:02.125" v="11" actId="478"/>
          <ac:picMkLst>
            <pc:docMk/>
            <pc:sldMk cId="310570406" sldId="261"/>
            <ac:picMk id="7" creationId="{5FE4B9E0-EE01-4457-A83B-67E0A9576907}"/>
          </ac:picMkLst>
        </pc:picChg>
      </pc:sldChg>
      <pc:sldChg chg="del">
        <pc:chgData name="Smith, Angela M" userId="b08a49ed-3150-4ae7-a6b4-9394f2d94575" providerId="ADAL" clId="{4C64F445-05A1-4D81-99F2-EF10A87A095C}" dt="2024-08-13T16:22:24.931" v="0" actId="47"/>
        <pc:sldMkLst>
          <pc:docMk/>
          <pc:sldMk cId="1486800123" sldId="269"/>
        </pc:sldMkLst>
      </pc:sldChg>
      <pc:sldChg chg="del">
        <pc:chgData name="Smith, Angela M" userId="b08a49ed-3150-4ae7-a6b4-9394f2d94575" providerId="ADAL" clId="{4C64F445-05A1-4D81-99F2-EF10A87A095C}" dt="2024-08-13T16:22:29.842" v="1" actId="47"/>
        <pc:sldMkLst>
          <pc:docMk/>
          <pc:sldMk cId="4191058292" sldId="270"/>
        </pc:sldMkLst>
      </pc:sldChg>
      <pc:sldChg chg="del">
        <pc:chgData name="Smith, Angela M" userId="b08a49ed-3150-4ae7-a6b4-9394f2d94575" providerId="ADAL" clId="{4C64F445-05A1-4D81-99F2-EF10A87A095C}" dt="2024-08-13T16:22:31.321" v="2" actId="47"/>
        <pc:sldMkLst>
          <pc:docMk/>
          <pc:sldMk cId="3877381095" sldId="271"/>
        </pc:sldMkLst>
      </pc:sldChg>
      <pc:sldChg chg="del">
        <pc:chgData name="Smith, Angela M" userId="b08a49ed-3150-4ae7-a6b4-9394f2d94575" providerId="ADAL" clId="{4C64F445-05A1-4D81-99F2-EF10A87A095C}" dt="2024-08-13T16:22:33.017" v="3" actId="47"/>
        <pc:sldMkLst>
          <pc:docMk/>
          <pc:sldMk cId="1033985910" sldId="272"/>
        </pc:sldMkLst>
      </pc:sldChg>
      <pc:sldChg chg="del">
        <pc:chgData name="Smith, Angela M" userId="b08a49ed-3150-4ae7-a6b4-9394f2d94575" providerId="ADAL" clId="{4C64F445-05A1-4D81-99F2-EF10A87A095C}" dt="2024-08-13T16:22:34.841" v="4" actId="47"/>
        <pc:sldMkLst>
          <pc:docMk/>
          <pc:sldMk cId="3169826175" sldId="273"/>
        </pc:sldMkLst>
      </pc:sldChg>
      <pc:sldChg chg="del">
        <pc:chgData name="Smith, Angela M" userId="b08a49ed-3150-4ae7-a6b4-9394f2d94575" providerId="ADAL" clId="{4C64F445-05A1-4D81-99F2-EF10A87A095C}" dt="2024-08-13T16:22:36.029" v="5" actId="47"/>
        <pc:sldMkLst>
          <pc:docMk/>
          <pc:sldMk cId="2518683594" sldId="274"/>
        </pc:sldMkLst>
      </pc:sldChg>
    </pc:docChg>
  </pc:docChgLst>
  <pc:docChgLst>
    <pc:chgData name="Smith, Angela M" userId="b08a49ed-3150-4ae7-a6b4-9394f2d94575" providerId="ADAL" clId="{B02411F0-0E56-4FE7-89B9-93D95695DCB5}"/>
    <pc:docChg chg="undo custSel mod delSld modSld">
      <pc:chgData name="Smith, Angela M" userId="b08a49ed-3150-4ae7-a6b4-9394f2d94575" providerId="ADAL" clId="{B02411F0-0E56-4FE7-89B9-93D95695DCB5}" dt="2023-08-23T17:09:00.128" v="1577" actId="20577"/>
      <pc:docMkLst>
        <pc:docMk/>
      </pc:docMkLst>
      <pc:sldChg chg="modSp">
        <pc:chgData name="Smith, Angela M" userId="b08a49ed-3150-4ae7-a6b4-9394f2d94575" providerId="ADAL" clId="{B02411F0-0E56-4FE7-89B9-93D95695DCB5}" dt="2023-07-27T17:14:33.831" v="1398" actId="20577"/>
        <pc:sldMkLst>
          <pc:docMk/>
          <pc:sldMk cId="840374242" sldId="260"/>
        </pc:sldMkLst>
        <pc:spChg chg="mod">
          <ac:chgData name="Smith, Angela M" userId="b08a49ed-3150-4ae7-a6b4-9394f2d94575" providerId="ADAL" clId="{B02411F0-0E56-4FE7-89B9-93D95695DCB5}" dt="2023-07-27T17:14:33.831" v="1398" actId="20577"/>
          <ac:spMkLst>
            <pc:docMk/>
            <pc:sldMk cId="840374242" sldId="260"/>
            <ac:spMk id="3" creationId="{00000000-0000-0000-0000-000000000000}"/>
          </ac:spMkLst>
        </pc:spChg>
      </pc:sldChg>
      <pc:sldChg chg="addSp delSp modSp mod modClrScheme chgLayout">
        <pc:chgData name="Smith, Angela M" userId="b08a49ed-3150-4ae7-a6b4-9394f2d94575" providerId="ADAL" clId="{B02411F0-0E56-4FE7-89B9-93D95695DCB5}" dt="2023-08-23T17:05:21.538" v="1497" actId="20577"/>
        <pc:sldMkLst>
          <pc:docMk/>
          <pc:sldMk cId="310570406" sldId="261"/>
        </pc:sldMkLst>
        <pc:spChg chg="mod">
          <ac:chgData name="Smith, Angela M" userId="b08a49ed-3150-4ae7-a6b4-9394f2d94575" providerId="ADAL" clId="{B02411F0-0E56-4FE7-89B9-93D95695DCB5}" dt="2023-07-27T17:25:04.817" v="1453" actId="26606"/>
          <ac:spMkLst>
            <pc:docMk/>
            <pc:sldMk cId="310570406" sldId="261"/>
            <ac:spMk id="2" creationId="{00000000-0000-0000-0000-000000000000}"/>
          </ac:spMkLst>
        </pc:spChg>
        <pc:spChg chg="mod ord">
          <ac:chgData name="Smith, Angela M" userId="b08a49ed-3150-4ae7-a6b4-9394f2d94575" providerId="ADAL" clId="{B02411F0-0E56-4FE7-89B9-93D95695DCB5}" dt="2023-08-23T17:05:21.538" v="1497" actId="20577"/>
          <ac:spMkLst>
            <pc:docMk/>
            <pc:sldMk cId="310570406" sldId="261"/>
            <ac:spMk id="3" creationId="{00000000-0000-0000-0000-000000000000}"/>
          </ac:spMkLst>
        </pc:spChg>
        <pc:picChg chg="add del mod">
          <ac:chgData name="Smith, Angela M" userId="b08a49ed-3150-4ae7-a6b4-9394f2d94575" providerId="ADAL" clId="{B02411F0-0E56-4FE7-89B9-93D95695DCB5}" dt="2023-07-27T17:27:22.385" v="1469" actId="478"/>
          <ac:picMkLst>
            <pc:docMk/>
            <pc:sldMk cId="310570406" sldId="261"/>
            <ac:picMk id="5" creationId="{D946491B-5A95-4A1B-98E8-6D712170CAD6}"/>
          </ac:picMkLst>
        </pc:picChg>
        <pc:picChg chg="add mod">
          <ac:chgData name="Smith, Angela M" userId="b08a49ed-3150-4ae7-a6b4-9394f2d94575" providerId="ADAL" clId="{B02411F0-0E56-4FE7-89B9-93D95695DCB5}" dt="2023-07-27T17:33:08.010" v="1474" actId="1076"/>
          <ac:picMkLst>
            <pc:docMk/>
            <pc:sldMk cId="310570406" sldId="261"/>
            <ac:picMk id="7" creationId="{5FE4B9E0-EE01-4457-A83B-67E0A9576907}"/>
          </ac:picMkLst>
        </pc:picChg>
      </pc:sldChg>
      <pc:sldChg chg="modSp">
        <pc:chgData name="Smith, Angela M" userId="b08a49ed-3150-4ae7-a6b4-9394f2d94575" providerId="ADAL" clId="{B02411F0-0E56-4FE7-89B9-93D95695DCB5}" dt="2023-07-27T17:45:56.744" v="1496" actId="20577"/>
        <pc:sldMkLst>
          <pc:docMk/>
          <pc:sldMk cId="1917223987" sldId="262"/>
        </pc:sldMkLst>
        <pc:spChg chg="mod">
          <ac:chgData name="Smith, Angela M" userId="b08a49ed-3150-4ae7-a6b4-9394f2d94575" providerId="ADAL" clId="{B02411F0-0E56-4FE7-89B9-93D95695DCB5}" dt="2023-07-27T17:45:56.744" v="1496" actId="20577"/>
          <ac:spMkLst>
            <pc:docMk/>
            <pc:sldMk cId="1917223987" sldId="262"/>
            <ac:spMk id="3" creationId="{00000000-0000-0000-0000-000000000000}"/>
          </ac:spMkLst>
        </pc:spChg>
      </pc:sldChg>
      <pc:sldChg chg="addSp modSp mod modClrScheme chgLayout">
        <pc:chgData name="Smith, Angela M" userId="b08a49ed-3150-4ae7-a6b4-9394f2d94575" providerId="ADAL" clId="{B02411F0-0E56-4FE7-89B9-93D95695DCB5}" dt="2023-08-23T17:06:57.068" v="1517" actId="20577"/>
        <pc:sldMkLst>
          <pc:docMk/>
          <pc:sldMk cId="3714522614" sldId="263"/>
        </pc:sldMkLst>
        <pc:spChg chg="mod">
          <ac:chgData name="Smith, Angela M" userId="b08a49ed-3150-4ae7-a6b4-9394f2d94575" providerId="ADAL" clId="{B02411F0-0E56-4FE7-89B9-93D95695DCB5}" dt="2023-07-27T17:35:06.334" v="1479" actId="26606"/>
          <ac:spMkLst>
            <pc:docMk/>
            <pc:sldMk cId="3714522614" sldId="263"/>
            <ac:spMk id="2" creationId="{00000000-0000-0000-0000-000000000000}"/>
          </ac:spMkLst>
        </pc:spChg>
        <pc:spChg chg="mod ord">
          <ac:chgData name="Smith, Angela M" userId="b08a49ed-3150-4ae7-a6b4-9394f2d94575" providerId="ADAL" clId="{B02411F0-0E56-4FE7-89B9-93D95695DCB5}" dt="2023-08-23T17:06:57.068" v="1517" actId="20577"/>
          <ac:spMkLst>
            <pc:docMk/>
            <pc:sldMk cId="3714522614" sldId="263"/>
            <ac:spMk id="3" creationId="{00000000-0000-0000-0000-000000000000}"/>
          </ac:spMkLst>
        </pc:spChg>
        <pc:picChg chg="add mod">
          <ac:chgData name="Smith, Angela M" userId="b08a49ed-3150-4ae7-a6b4-9394f2d94575" providerId="ADAL" clId="{B02411F0-0E56-4FE7-89B9-93D95695DCB5}" dt="2023-07-27T17:35:06.334" v="1479" actId="26606"/>
          <ac:picMkLst>
            <pc:docMk/>
            <pc:sldMk cId="3714522614" sldId="263"/>
            <ac:picMk id="5" creationId="{4C27AA5F-76A6-408F-BB1E-2B3EFF71BD58}"/>
          </ac:picMkLst>
        </pc:picChg>
      </pc:sldChg>
      <pc:sldChg chg="modSp">
        <pc:chgData name="Smith, Angela M" userId="b08a49ed-3150-4ae7-a6b4-9394f2d94575" providerId="ADAL" clId="{B02411F0-0E56-4FE7-89B9-93D95695DCB5}" dt="2023-07-27T17:45:27.549" v="1492" actId="20577"/>
        <pc:sldMkLst>
          <pc:docMk/>
          <pc:sldMk cId="4003618854" sldId="264"/>
        </pc:sldMkLst>
        <pc:spChg chg="mod">
          <ac:chgData name="Smith, Angela M" userId="b08a49ed-3150-4ae7-a6b4-9394f2d94575" providerId="ADAL" clId="{B02411F0-0E56-4FE7-89B9-93D95695DCB5}" dt="2023-07-27T17:45:27.549" v="1492" actId="20577"/>
          <ac:spMkLst>
            <pc:docMk/>
            <pc:sldMk cId="4003618854" sldId="264"/>
            <ac:spMk id="3" creationId="{00000000-0000-0000-0000-000000000000}"/>
          </ac:spMkLst>
        </pc:spChg>
      </pc:sldChg>
      <pc:sldChg chg="addSp modSp mod modClrScheme chgLayout">
        <pc:chgData name="Smith, Angela M" userId="b08a49ed-3150-4ae7-a6b4-9394f2d94575" providerId="ADAL" clId="{B02411F0-0E56-4FE7-89B9-93D95695DCB5}" dt="2023-08-23T17:09:00.128" v="1577" actId="20577"/>
        <pc:sldMkLst>
          <pc:docMk/>
          <pc:sldMk cId="236976409" sldId="265"/>
        </pc:sldMkLst>
        <pc:spChg chg="mod">
          <ac:chgData name="Smith, Angela M" userId="b08a49ed-3150-4ae7-a6b4-9394f2d94575" providerId="ADAL" clId="{B02411F0-0E56-4FE7-89B9-93D95695DCB5}" dt="2023-07-27T17:36:55.294" v="1487" actId="26606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Smith, Angela M" userId="b08a49ed-3150-4ae7-a6b4-9394f2d94575" providerId="ADAL" clId="{B02411F0-0E56-4FE7-89B9-93D95695DCB5}" dt="2023-08-23T17:09:00.128" v="1577" actId="20577"/>
          <ac:spMkLst>
            <pc:docMk/>
            <pc:sldMk cId="236976409" sldId="265"/>
            <ac:spMk id="3" creationId="{00000000-0000-0000-0000-000000000000}"/>
          </ac:spMkLst>
        </pc:spChg>
        <pc:picChg chg="add mod">
          <ac:chgData name="Smith, Angela M" userId="b08a49ed-3150-4ae7-a6b4-9394f2d94575" providerId="ADAL" clId="{B02411F0-0E56-4FE7-89B9-93D95695DCB5}" dt="2023-07-27T17:36:55.294" v="1487" actId="26606"/>
          <ac:picMkLst>
            <pc:docMk/>
            <pc:sldMk cId="236976409" sldId="265"/>
            <ac:picMk id="5" creationId="{8409B886-EC1D-4A60-AE42-D4D730BF7236}"/>
          </ac:picMkLst>
        </pc:picChg>
      </pc:sldChg>
      <pc:sldChg chg="modSp del">
        <pc:chgData name="Smith, Angela M" userId="b08a49ed-3150-4ae7-a6b4-9394f2d94575" providerId="ADAL" clId="{B02411F0-0E56-4FE7-89B9-93D95695DCB5}" dt="2023-06-09T18:57:54.784" v="997" actId="2696"/>
        <pc:sldMkLst>
          <pc:docMk/>
          <pc:sldMk cId="3596815891" sldId="266"/>
        </pc:sldMkLst>
        <pc:spChg chg="mod">
          <ac:chgData name="Smith, Angela M" userId="b08a49ed-3150-4ae7-a6b4-9394f2d94575" providerId="ADAL" clId="{B02411F0-0E56-4FE7-89B9-93D95695DCB5}" dt="2023-06-09T18:57:40.862" v="996" actId="6549"/>
          <ac:spMkLst>
            <pc:docMk/>
            <pc:sldMk cId="3596815891" sldId="266"/>
            <ac:spMk id="2" creationId="{00000000-0000-0000-0000-000000000000}"/>
          </ac:spMkLst>
        </pc:spChg>
      </pc:sldChg>
      <pc:sldChg chg="addSp delSp modSp">
        <pc:chgData name="Smith, Angela M" userId="b08a49ed-3150-4ae7-a6b4-9394f2d94575" providerId="ADAL" clId="{B02411F0-0E56-4FE7-89B9-93D95695DCB5}" dt="2023-07-27T17:37:27.976" v="1491" actId="26606"/>
        <pc:sldMkLst>
          <pc:docMk/>
          <pc:sldMk cId="1484067023" sldId="267"/>
        </pc:sldMkLst>
        <pc:spChg chg="mod">
          <ac:chgData name="Smith, Angela M" userId="b08a49ed-3150-4ae7-a6b4-9394f2d94575" providerId="ADAL" clId="{B02411F0-0E56-4FE7-89B9-93D95695DCB5}" dt="2023-07-27T17:37:27.976" v="1491" actId="26606"/>
          <ac:spMkLst>
            <pc:docMk/>
            <pc:sldMk cId="1484067023" sldId="267"/>
            <ac:spMk id="2" creationId="{00000000-0000-0000-0000-000000000000}"/>
          </ac:spMkLst>
        </pc:spChg>
        <pc:spChg chg="del mod">
          <ac:chgData name="Smith, Angela M" userId="b08a49ed-3150-4ae7-a6b4-9394f2d94575" providerId="ADAL" clId="{B02411F0-0E56-4FE7-89B9-93D95695DCB5}" dt="2023-07-27T17:37:22.075" v="1488" actId="931"/>
          <ac:spMkLst>
            <pc:docMk/>
            <pc:sldMk cId="1484067023" sldId="267"/>
            <ac:spMk id="3" creationId="{00000000-0000-0000-0000-000000000000}"/>
          </ac:spMkLst>
        </pc:spChg>
        <pc:picChg chg="add mod">
          <ac:chgData name="Smith, Angela M" userId="b08a49ed-3150-4ae7-a6b4-9394f2d94575" providerId="ADAL" clId="{B02411F0-0E56-4FE7-89B9-93D95695DCB5}" dt="2023-07-27T17:37:27.976" v="1491" actId="26606"/>
          <ac:picMkLst>
            <pc:docMk/>
            <pc:sldMk cId="1484067023" sldId="267"/>
            <ac:picMk id="5" creationId="{18EA4F8F-0AE2-45B7-ADC2-BEF2EB68829D}"/>
          </ac:picMkLst>
        </pc:picChg>
      </pc:sldChg>
      <pc:sldChg chg="modSp">
        <pc:chgData name="Smith, Angela M" userId="b08a49ed-3150-4ae7-a6b4-9394f2d94575" providerId="ADAL" clId="{B02411F0-0E56-4FE7-89B9-93D95695DCB5}" dt="2023-06-09T18:54:00.802" v="745" actId="20577"/>
        <pc:sldMkLst>
          <pc:docMk/>
          <pc:sldMk cId="3990971640" sldId="268"/>
        </pc:sldMkLst>
        <pc:spChg chg="mod">
          <ac:chgData name="Smith, Angela M" userId="b08a49ed-3150-4ae7-a6b4-9394f2d94575" providerId="ADAL" clId="{B02411F0-0E56-4FE7-89B9-93D95695DCB5}" dt="2023-06-09T18:54:00.802" v="745" actId="20577"/>
          <ac:spMkLst>
            <pc:docMk/>
            <pc:sldMk cId="3990971640" sldId="268"/>
            <ac:spMk id="3" creationId="{8976DF21-3EDE-4C70-8359-77B34648ED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8/13/2024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8/13/2024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8/13/2024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mitha8@gcsnc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[24-25] School Year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U.S/ NC History</a:t>
            </a:r>
          </a:p>
          <a:p>
            <a:r>
              <a:rPr lang="en-US" dirty="0"/>
              <a:t>Mrs. Smith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Any Questions?</a:t>
            </a:r>
          </a:p>
        </p:txBody>
      </p:sp>
      <p:pic>
        <p:nvPicPr>
          <p:cNvPr id="5" name="Content Placeholder 4" descr="A cartoon of a person holding books&#10;&#10;Description automatically generated">
            <a:extLst>
              <a:ext uri="{FF2B5EF4-FFF2-40B4-BE49-F238E27FC236}">
                <a16:creationId xmlns:a16="http://schemas.microsoft.com/office/drawing/2014/main" id="{18EA4F8F-0AE2-45B7-ADC2-BEF2EB688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86" y="1701800"/>
            <a:ext cx="4470400" cy="4470400"/>
          </a:xfrm>
          <a:noFill/>
        </p:spPr>
      </p:pic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Agenda/Topics to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  <a:p>
            <a:r>
              <a:rPr lang="en-US" dirty="0"/>
              <a:t>Teacher Information</a:t>
            </a:r>
          </a:p>
          <a:p>
            <a:r>
              <a:rPr lang="en-US" dirty="0"/>
              <a:t>Classroom Policies</a:t>
            </a:r>
          </a:p>
          <a:p>
            <a:r>
              <a:rPr lang="en-US" dirty="0"/>
              <a:t>Course Expectations</a:t>
            </a:r>
          </a:p>
          <a:p>
            <a:r>
              <a:rPr lang="en-US" dirty="0"/>
              <a:t>Grading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Teacher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5891503" cy="5080000"/>
          </a:xfrm>
        </p:spPr>
        <p:txBody>
          <a:bodyPr>
            <a:normAutofit/>
          </a:bodyPr>
          <a:lstStyle/>
          <a:p>
            <a:r>
              <a:rPr lang="en-US" sz="2000" b="1" dirty="0"/>
              <a:t>Angela Smith</a:t>
            </a:r>
          </a:p>
          <a:p>
            <a:r>
              <a:rPr lang="en-US" sz="2000" b="1" dirty="0"/>
              <a:t>B.A History North Carolina Central University       </a:t>
            </a:r>
          </a:p>
          <a:p>
            <a:r>
              <a:rPr lang="en-US" sz="2000" b="1" dirty="0"/>
              <a:t>M.Ed. Walden University</a:t>
            </a:r>
          </a:p>
          <a:p>
            <a:r>
              <a:rPr lang="en-US" sz="2000" b="1" dirty="0"/>
              <a:t>North Carolina License in Secondary Social Studies</a:t>
            </a:r>
          </a:p>
          <a:p>
            <a:r>
              <a:rPr lang="en-US" sz="2000" b="1" dirty="0"/>
              <a:t>22nd year teaching, 15 years in Maryland and 6 years with GCS </a:t>
            </a:r>
          </a:p>
          <a:p>
            <a:r>
              <a:rPr lang="en-US" sz="2000" b="1" dirty="0"/>
              <a:t>Email </a:t>
            </a:r>
            <a:r>
              <a:rPr lang="en-US" sz="2000" b="1" dirty="0">
                <a:hlinkClick r:id="rId2"/>
              </a:rPr>
              <a:t>smitha8@gcsnc.com</a:t>
            </a:r>
            <a:endParaRPr lang="en-US" sz="2000" b="1" dirty="0"/>
          </a:p>
          <a:p>
            <a:r>
              <a:rPr lang="en-US" sz="2000" b="1" dirty="0"/>
              <a:t>Remind C1(mhssas1) C2 (mhssas2) C3 (mhssas3) C4 (mhssas4) </a:t>
            </a:r>
          </a:p>
        </p:txBody>
      </p:sp>
      <p:pic>
        <p:nvPicPr>
          <p:cNvPr id="7" name="Picture 6" descr="Cartoon a cartoon of a person on a runway&#10;&#10;Description automatically generated">
            <a:extLst>
              <a:ext uri="{FF2B5EF4-FFF2-40B4-BE49-F238E27FC236}">
                <a16:creationId xmlns:a16="http://schemas.microsoft.com/office/drawing/2014/main" id="{5FE4B9E0-EE01-4457-A83B-67E0A9576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1" y="1365250"/>
            <a:ext cx="3790950" cy="3790950"/>
          </a:xfrm>
          <a:prstGeom prst="rect">
            <a:avLst/>
          </a:prstGeom>
        </p:spPr>
      </p:pic>
      <p:pic>
        <p:nvPicPr>
          <p:cNvPr id="5" name="Picture 4" descr="A cartoon of a person waving from a computer&#10;&#10;Description automatically generated">
            <a:extLst>
              <a:ext uri="{FF2B5EF4-FFF2-40B4-BE49-F238E27FC236}">
                <a16:creationId xmlns:a16="http://schemas.microsoft.com/office/drawing/2014/main" id="{723147C2-C2E6-123A-CE15-68A4077D6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1" y="838200"/>
            <a:ext cx="3790950" cy="46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weekly agenda will be posted on Canvas.</a:t>
            </a:r>
          </a:p>
          <a:p>
            <a:r>
              <a:rPr lang="en-US" dirty="0"/>
              <a:t>Do </a:t>
            </a:r>
            <a:r>
              <a:rPr lang="en-US" dirty="0" err="1"/>
              <a:t>Nows</a:t>
            </a:r>
            <a:r>
              <a:rPr lang="en-US" dirty="0"/>
              <a:t> and Homework will be posted in the agenda</a:t>
            </a:r>
          </a:p>
          <a:p>
            <a:r>
              <a:rPr lang="en-US" dirty="0"/>
              <a:t>There will be a weekly vocabulary quiz on Friday based on the readings from the week.</a:t>
            </a:r>
          </a:p>
          <a:p>
            <a:r>
              <a:rPr lang="en-US" dirty="0"/>
              <a:t>CNN10 Newscast will be viewed on Fridays after the vocabulary quiz.</a:t>
            </a:r>
          </a:p>
          <a:p>
            <a:r>
              <a:rPr lang="en-US" dirty="0"/>
              <a:t>Unit Tests will be announced a least a week prior to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Policies/Expectations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assignments are expected to be turned in no later than the Monday of the following week in which they are assigned. There will be a 15-point deduction for late assignments. Assignments turned in more than two week’s late will not be accepted.</a:t>
            </a:r>
          </a:p>
          <a:p>
            <a:r>
              <a:rPr lang="en-US" dirty="0"/>
              <a:t>Exceptions will be made for student whose absence was excused. If needed extensions will be provided.</a:t>
            </a:r>
          </a:p>
          <a:p>
            <a:r>
              <a:rPr lang="en-US" dirty="0"/>
              <a:t>Students are expected to keep current with class when absent by following the weekly agenda posted in Canvas and reaching out to the teacher with any concerns or questions.</a:t>
            </a: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dirty="0"/>
              <a:t>Classroom Policies/Expectations</a:t>
            </a:r>
          </a:p>
        </p:txBody>
      </p:sp>
      <p:pic>
        <p:nvPicPr>
          <p:cNvPr id="5" name="Picture 4" descr="Cartoon person with glasses and a black shirt&#10;&#10;Description automatically generated">
            <a:extLst>
              <a:ext uri="{FF2B5EF4-FFF2-40B4-BE49-F238E27FC236}">
                <a16:creationId xmlns:a16="http://schemas.microsoft.com/office/drawing/2014/main" id="{4C27AA5F-76A6-408F-BB1E-2B3EFF71B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1" r="-2" b="-2"/>
          <a:stretch/>
        </p:blipFill>
        <p:spPr>
          <a:xfrm>
            <a:off x="1117309" y="1701800"/>
            <a:ext cx="4977104" cy="4470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5003800"/>
          </a:xfrm>
        </p:spPr>
        <p:txBody>
          <a:bodyPr>
            <a:normAutofit/>
          </a:bodyPr>
          <a:lstStyle/>
          <a:p>
            <a:r>
              <a:rPr lang="en-US" sz="1600" dirty="0"/>
              <a:t>Students are to conduct themselves respectfully in class.</a:t>
            </a:r>
          </a:p>
          <a:p>
            <a:r>
              <a:rPr lang="en-US" sz="1600" dirty="0"/>
              <a:t>Profanity, disruption of the class, and disrespect of any type will not be tolerated.</a:t>
            </a:r>
          </a:p>
          <a:p>
            <a:r>
              <a:rPr lang="en-US" sz="1600" dirty="0"/>
              <a:t>We will adhere to the cellphone policy outlined in the handbook</a:t>
            </a:r>
          </a:p>
          <a:p>
            <a:r>
              <a:rPr lang="en-US" sz="1600" dirty="0"/>
              <a:t>We will adhere to the bathroom schedule on the board.</a:t>
            </a:r>
          </a:p>
          <a:p>
            <a:r>
              <a:rPr lang="en-US" sz="1600" dirty="0"/>
              <a:t>Students must be responsible to bring all materials to class. Being unprepared does not excuse you from completing assignments.</a:t>
            </a:r>
          </a:p>
          <a:p>
            <a:pPr lvl="1">
              <a:buChar char="•"/>
            </a:pPr>
            <a:r>
              <a:rPr lang="en-US" sz="1600" b="1" dirty="0"/>
              <a:t>binder, 2 two pocket folders, spiral notebook, pencils, pens, highlighter, loose leaf paper, corded ear phones</a:t>
            </a: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be overconsumed with grades, focus on your learning and growth.</a:t>
            </a:r>
          </a:p>
          <a:p>
            <a:r>
              <a:rPr lang="en-US" dirty="0"/>
              <a:t>All assignments will not go in the grade book but must be done with fidelity and your best efforts. I will not discuss what assignments will be included in your final grade. It is up to my discretion. Your job is to do your best.</a:t>
            </a:r>
          </a:p>
          <a:p>
            <a:r>
              <a:rPr lang="en-US" dirty="0"/>
              <a:t>Homework/Classwork 40%     Participation 10%</a:t>
            </a:r>
          </a:p>
          <a:p>
            <a:r>
              <a:rPr lang="en-US" dirty="0"/>
              <a:t>Quizzes 30%</a:t>
            </a:r>
          </a:p>
          <a:p>
            <a:r>
              <a:rPr lang="en-US" dirty="0"/>
              <a:t>Tests 20%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36C5-95DA-4FAA-B558-A4F82A48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6DF21-3EDE-4C70-8359-77B34648E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grades for this class will be entered into Power School only. </a:t>
            </a:r>
          </a:p>
          <a:p>
            <a:r>
              <a:rPr lang="en-US" dirty="0"/>
              <a:t>It will be your responsibility to keep up with your assignments.</a:t>
            </a:r>
          </a:p>
          <a:p>
            <a:r>
              <a:rPr lang="en-US" dirty="0"/>
              <a:t>Assignments in Power School will have codes.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Blue Incomplete- </a:t>
            </a:r>
            <a:r>
              <a:rPr lang="en-US" dirty="0"/>
              <a:t>means the assignment is still open for completion</a:t>
            </a:r>
          </a:p>
          <a:p>
            <a:r>
              <a:rPr lang="en-US" b="1" dirty="0">
                <a:solidFill>
                  <a:srgbClr val="FF0000"/>
                </a:solidFill>
              </a:rPr>
              <a:t>Orange Missing- </a:t>
            </a:r>
            <a:r>
              <a:rPr lang="en-US" dirty="0"/>
              <a:t>means the assignment was never done and the assignment is no longer open for completion or being accepted.</a:t>
            </a:r>
          </a:p>
          <a:p>
            <a:r>
              <a:rPr lang="en-US" b="1" dirty="0">
                <a:solidFill>
                  <a:srgbClr val="7030A0"/>
                </a:solidFill>
              </a:rPr>
              <a:t>Purple Exemption </a:t>
            </a:r>
            <a:r>
              <a:rPr lang="en-US" dirty="0"/>
              <a:t>–you are exempt from this assignment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7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470400"/>
          </a:xfrm>
        </p:spPr>
        <p:txBody>
          <a:bodyPr/>
          <a:lstStyle/>
          <a:p>
            <a:r>
              <a:rPr lang="en-US" dirty="0"/>
              <a:t>The following platforms will be used in class.(this is subject to change)</a:t>
            </a:r>
          </a:p>
          <a:p>
            <a:r>
              <a:rPr lang="en-US" b="1" dirty="0"/>
              <a:t>Discovery Ed              CNN10 </a:t>
            </a:r>
            <a:r>
              <a:rPr lang="en-US" dirty="0"/>
              <a:t>                       </a:t>
            </a:r>
            <a:r>
              <a:rPr lang="en-US" b="1" dirty="0"/>
              <a:t>Actively Learn</a:t>
            </a:r>
            <a:r>
              <a:rPr lang="en-US" dirty="0"/>
              <a:t>           </a:t>
            </a:r>
            <a:r>
              <a:rPr lang="en-US" b="1" dirty="0"/>
              <a:t>Nearpod                    Mission U.S                Flocabulary</a:t>
            </a:r>
          </a:p>
        </p:txBody>
      </p:sp>
      <p:pic>
        <p:nvPicPr>
          <p:cNvPr id="5" name="Picture 4" descr="A cartoon of a person in a computer&#10;&#10;Description automatically generated">
            <a:extLst>
              <a:ext uri="{FF2B5EF4-FFF2-40B4-BE49-F238E27FC236}">
                <a16:creationId xmlns:a16="http://schemas.microsoft.com/office/drawing/2014/main" id="{8409B886-EC1D-4A60-AE42-D4D730BF7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3429000"/>
            <a:ext cx="37909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cc80ede6-7179-455e-a75b-c7a926b9b2c7" xsi:nil="true"/>
    <Teams_Channel_Section_Location xmlns="cc80ede6-7179-455e-a75b-c7a926b9b2c7" xsi:nil="true"/>
    <NotebookType xmlns="cc80ede6-7179-455e-a75b-c7a926b9b2c7" xsi:nil="true"/>
    <FolderType xmlns="cc80ede6-7179-455e-a75b-c7a926b9b2c7" xsi:nil="true"/>
    <Teachers xmlns="cc80ede6-7179-455e-a75b-c7a926b9b2c7">
      <UserInfo>
        <DisplayName/>
        <AccountId xsi:nil="true"/>
        <AccountType/>
      </UserInfo>
    </Teachers>
    <Is_Collaboration_Space_Locked xmlns="cc80ede6-7179-455e-a75b-c7a926b9b2c7" xsi:nil="true"/>
    <_activity xmlns="cc80ede6-7179-455e-a75b-c7a926b9b2c7" xsi:nil="true"/>
    <Owner xmlns="cc80ede6-7179-455e-a75b-c7a926b9b2c7">
      <UserInfo>
        <DisplayName/>
        <AccountId xsi:nil="true"/>
        <AccountType/>
      </UserInfo>
    </Owner>
    <AppVersion xmlns="cc80ede6-7179-455e-a75b-c7a926b9b2c7" xsi:nil="true"/>
    <Invited_Students xmlns="cc80ede6-7179-455e-a75b-c7a926b9b2c7" xsi:nil="true"/>
    <CultureName xmlns="cc80ede6-7179-455e-a75b-c7a926b9b2c7" xsi:nil="true"/>
    <Distribution_Groups xmlns="cc80ede6-7179-455e-a75b-c7a926b9b2c7" xsi:nil="true"/>
    <TeamsChannelId xmlns="cc80ede6-7179-455e-a75b-c7a926b9b2c7" xsi:nil="true"/>
    <Invited_Teachers xmlns="cc80ede6-7179-455e-a75b-c7a926b9b2c7" xsi:nil="true"/>
    <IsNotebookLocked xmlns="cc80ede6-7179-455e-a75b-c7a926b9b2c7" xsi:nil="true"/>
    <Student_Groups xmlns="cc80ede6-7179-455e-a75b-c7a926b9b2c7">
      <UserInfo>
        <DisplayName/>
        <AccountId xsi:nil="true"/>
        <AccountType/>
      </UserInfo>
    </Student_Groups>
    <Math_Settings xmlns="cc80ede6-7179-455e-a75b-c7a926b9b2c7" xsi:nil="true"/>
    <Templates xmlns="cc80ede6-7179-455e-a75b-c7a926b9b2c7" xsi:nil="true"/>
    <LMS_Mappings xmlns="cc80ede6-7179-455e-a75b-c7a926b9b2c7" xsi:nil="true"/>
    <Students xmlns="cc80ede6-7179-455e-a75b-c7a926b9b2c7">
      <UserInfo>
        <DisplayName/>
        <AccountId xsi:nil="true"/>
        <AccountType/>
      </UserInfo>
    </Students>
    <Self_Registration_Enabled xmlns="cc80ede6-7179-455e-a75b-c7a926b9b2c7" xsi:nil="true"/>
    <Has_Teacher_Only_SectionGroup xmlns="cc80ede6-7179-455e-a75b-c7a926b9b2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5EC75DC361D04284822295BE3C0B83" ma:contentTypeVersion="34" ma:contentTypeDescription="Create a new document." ma:contentTypeScope="" ma:versionID="c4617f433bcecf2563283c9e399a4163">
  <xsd:schema xmlns:xsd="http://www.w3.org/2001/XMLSchema" xmlns:xs="http://www.w3.org/2001/XMLSchema" xmlns:p="http://schemas.microsoft.com/office/2006/metadata/properties" xmlns:ns3="cc80ede6-7179-455e-a75b-c7a926b9b2c7" xmlns:ns4="d28d37fa-600a-4bf1-ba16-31ba059204bf" targetNamespace="http://schemas.microsoft.com/office/2006/metadata/properties" ma:root="true" ma:fieldsID="e010fadf0b79a2bf7a7f3e7ee6d0b188" ns3:_="" ns4:_="">
    <xsd:import namespace="cc80ede6-7179-455e-a75b-c7a926b9b2c7"/>
    <xsd:import namespace="d28d37fa-600a-4bf1-ba16-31ba059204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0ede6-7179-455e-a75b-c7a926b9b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_activity" ma:index="4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d37fa-600a-4bf1-ba16-31ba059204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7778A2-4FB6-4850-AAF3-262C0BB0B7EB}">
  <ds:schemaRefs>
    <ds:schemaRef ds:uri="http://schemas.microsoft.com/office/2006/documentManagement/types"/>
    <ds:schemaRef ds:uri="http://purl.org/dc/elements/1.1/"/>
    <ds:schemaRef ds:uri="http://purl.org/dc/dcmitype/"/>
    <ds:schemaRef ds:uri="cc80ede6-7179-455e-a75b-c7a926b9b2c7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28d37fa-600a-4bf1-ba16-31ba059204b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2182AEC-EF1C-446F-B3BB-6FFB942494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3CBB81-39F6-4628-B70A-72C556D33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0ede6-7179-455e-a75b-c7a926b9b2c7"/>
    <ds:schemaRef ds:uri="d28d37fa-600a-4bf1-ba16-31ba05920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535</Words>
  <Application>Microsoft Office PowerPoint</Application>
  <PresentationFormat>Custom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Welcome back to school presentation</vt:lpstr>
      <vt:lpstr>Welcome!</vt:lpstr>
      <vt:lpstr>Agenda/Topics to Be Covered</vt:lpstr>
      <vt:lpstr>Teacher Information</vt:lpstr>
      <vt:lpstr>Weekly Outlook</vt:lpstr>
      <vt:lpstr>Classroom Policies/Expectations</vt:lpstr>
      <vt:lpstr>Classroom Policies/Expectations</vt:lpstr>
      <vt:lpstr>Grading</vt:lpstr>
      <vt:lpstr>Grading</vt:lpstr>
      <vt:lpstr>Resources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Smith, Angela M</dc:creator>
  <cp:lastModifiedBy>Smith, Angela M</cp:lastModifiedBy>
  <cp:revision>1</cp:revision>
  <dcterms:created xsi:type="dcterms:W3CDTF">2023-07-27T17:37:27Z</dcterms:created>
  <dcterms:modified xsi:type="dcterms:W3CDTF">2024-08-13T16:28:28Z</dcterms:modified>
</cp:coreProperties>
</file>